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</p:sldIdLst>
  <p:sldSz cx="16256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6" d="100"/>
          <a:sy n="66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995312"/>
            <a:ext cx="13817600" cy="4244622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000" y="6403623"/>
            <a:ext cx="12192000" cy="2943577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738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61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33201" y="649111"/>
            <a:ext cx="3505200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1" y="649111"/>
            <a:ext cx="10312400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5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3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134" y="3039537"/>
            <a:ext cx="14020800" cy="5071532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134" y="8159048"/>
            <a:ext cx="14020800" cy="2666999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/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61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3245556"/>
            <a:ext cx="690880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0" y="3245556"/>
            <a:ext cx="690880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96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649114"/>
            <a:ext cx="14020800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719" y="2988734"/>
            <a:ext cx="6877049" cy="1464732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719" y="4453467"/>
            <a:ext cx="6877049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9601" y="2988734"/>
            <a:ext cx="6910917" cy="1464732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9601" y="4453467"/>
            <a:ext cx="6910917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996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03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17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812800"/>
            <a:ext cx="524298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0917" y="1755425"/>
            <a:ext cx="8229600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717" y="3657600"/>
            <a:ext cx="524298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9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812800"/>
            <a:ext cx="524298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10917" y="1755425"/>
            <a:ext cx="8229600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717" y="3657600"/>
            <a:ext cx="524298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692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600" y="649114"/>
            <a:ext cx="14020800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600" y="3245556"/>
            <a:ext cx="14020800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600" y="11300181"/>
            <a:ext cx="365760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FC489-B646-4CD1-9834-6B51A7151B30}" type="datetimeFigureOut">
              <a:rPr lang="en-US" smtClean="0"/>
              <a:t>18-Nov-19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11300181"/>
            <a:ext cx="548640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11300181"/>
            <a:ext cx="365760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B3BF3C-4DDF-40A1-81BE-EC3A6B64D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7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625620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405" indent="-406405" algn="l" defTabSz="1625620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2pPr>
      <a:lvl3pPr marL="2032025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6" kern="1200">
          <a:solidFill>
            <a:schemeClr val="tx1"/>
          </a:solidFill>
          <a:latin typeface="+mn-lt"/>
          <a:ea typeface="+mn-ea"/>
          <a:cs typeface="+mn-cs"/>
        </a:defRPr>
      </a:lvl3pPr>
      <a:lvl4pPr marL="284483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4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45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326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607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88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81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62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43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24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05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86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67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48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D3B826F-D9A4-401C-890A-368B1F352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0"/>
            <a:ext cx="9144000" cy="12192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440BE0-4AE0-4B89-B02E-2BD4238AB73B}"/>
              </a:ext>
            </a:extLst>
          </p:cNvPr>
          <p:cNvSpPr txBox="1"/>
          <p:nvPr/>
        </p:nvSpPr>
        <p:spPr>
          <a:xfrm>
            <a:off x="275771" y="319314"/>
            <a:ext cx="65894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1. Задание </a:t>
            </a:r>
            <a:endParaRPr lang="ru-RU" sz="2400" dirty="0"/>
          </a:p>
          <a:p>
            <a:r>
              <a:rPr lang="ru-RU" sz="2400" dirty="0"/>
              <a:t>Напишите уравнение параболы, проходящей через три точки (</a:t>
            </a:r>
            <a:r>
              <a:rPr lang="ru-RU" sz="2400" dirty="0" err="1"/>
              <a:t>x,y</a:t>
            </a:r>
            <a:r>
              <a:rPr lang="ru-RU" sz="2400" dirty="0"/>
              <a:t>):</a:t>
            </a:r>
          </a:p>
          <a:p>
            <a:r>
              <a:rPr lang="ru-RU" sz="2400" dirty="0"/>
              <a:t>(1,2), (3,10), (5,1)</a:t>
            </a:r>
          </a:p>
          <a:p>
            <a:br>
              <a:rPr lang="ru-RU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26288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FB60FB-AB08-4C36-A998-40BAA7274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0"/>
            <a:ext cx="9144000" cy="1219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A450BC-85B5-4D06-81A9-26062E9A9118}"/>
              </a:ext>
            </a:extLst>
          </p:cNvPr>
          <p:cNvSpPr txBox="1"/>
          <p:nvPr/>
        </p:nvSpPr>
        <p:spPr>
          <a:xfrm>
            <a:off x="275771" y="319314"/>
            <a:ext cx="658948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2. Задание </a:t>
            </a:r>
            <a:endParaRPr lang="ru-RU" sz="3200" dirty="0"/>
          </a:p>
          <a:p>
            <a:r>
              <a:rPr lang="ru-RU" sz="2400" dirty="0"/>
              <a:t>Известно, что свежий огурец на 99% состоит из воды. Месяц назад взвесили мешок со свежими огурцами. Получилось, что огурцов ровно 100 кг. Мешок убрали, а через месяц снова взвесили. Огурцы за это время усохли, и теперь вода составляет уже только 98% их веса. Сколько теперь (в кг) весят огурцы?</a:t>
            </a:r>
            <a:br>
              <a:rPr lang="ru-RU" sz="3200" dirty="0"/>
            </a:b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1207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F36A84-8656-4FCC-A988-685EE2DEE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0"/>
            <a:ext cx="9144000" cy="1219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1C2659A-7025-43C7-8195-BA600D992C76}"/>
              </a:ext>
            </a:extLst>
          </p:cNvPr>
          <p:cNvSpPr txBox="1"/>
          <p:nvPr/>
        </p:nvSpPr>
        <p:spPr>
          <a:xfrm>
            <a:off x="275771" y="319314"/>
            <a:ext cx="65894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3. Задание. Определение логарифма. Решить уравнения:</a:t>
            </a:r>
            <a:endParaRPr lang="ru-RU" sz="3200" dirty="0"/>
          </a:p>
          <a:p>
            <a:br>
              <a:rPr lang="ru-RU" sz="3200" dirty="0"/>
            </a:br>
            <a:br>
              <a:rPr lang="ru-RU" sz="3200" dirty="0"/>
            </a:br>
            <a:endParaRPr lang="en-US" sz="32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EBC83AE-41E1-4275-B746-C288ED3F9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57" y="1320347"/>
            <a:ext cx="4070197" cy="4311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253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683C51-30D2-40D7-BF4D-AD48FA90D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0"/>
            <a:ext cx="9144000" cy="1219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06B9F5-F456-4B10-A039-39EFD55C35D0}"/>
              </a:ext>
            </a:extLst>
          </p:cNvPr>
          <p:cNvSpPr txBox="1"/>
          <p:nvPr/>
        </p:nvSpPr>
        <p:spPr>
          <a:xfrm>
            <a:off x="275771" y="319314"/>
            <a:ext cx="6589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4. Задание Свойства логарифмов. Вычислить</a:t>
            </a:r>
            <a:r>
              <a:rPr lang="en-US" sz="2400" b="1" dirty="0"/>
              <a:t>:</a:t>
            </a:r>
            <a:br>
              <a:rPr lang="ru-RU" sz="2400" dirty="0"/>
            </a:br>
            <a:endParaRPr lang="en-US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FDDA465-D4BC-44F6-8882-6F1015087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71" y="973589"/>
            <a:ext cx="5384800" cy="663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9A915089-B0EE-4211-B186-321473D53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163" y="-1798638"/>
            <a:ext cx="314325" cy="3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2683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114</Words>
  <Application>Microsoft Office PowerPoint</Application>
  <PresentationFormat>Custom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Elena Potovina</dc:creator>
  <cp:lastModifiedBy>Elena Potovina</cp:lastModifiedBy>
  <cp:revision>1</cp:revision>
  <dcterms:created xsi:type="dcterms:W3CDTF">2019-11-18T20:20:58Z</dcterms:created>
  <dcterms:modified xsi:type="dcterms:W3CDTF">2019-11-18T20:28:10Z</dcterms:modified>
</cp:coreProperties>
</file>

<file path=docProps/thumbnail.jpeg>
</file>